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00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ieee-im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37000"/>
                    </a14:imgEffect>
                    <a14:imgEffect>
                      <a14:brightnessContrast bright="77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12" b="10651"/>
          <a:stretch/>
        </p:blipFill>
        <p:spPr>
          <a:xfrm>
            <a:off x="0" y="2555865"/>
            <a:ext cx="9144000" cy="440152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188640"/>
            <a:ext cx="9144000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latin typeface="Helvetica" pitchFamily="34" charset="0"/>
                <a:cs typeface="Helvetica" pitchFamily="34" charset="0"/>
              </a:rPr>
              <a:t>IMS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 Video Tutorials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2060848"/>
            <a:ext cx="914400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latin typeface="Helvetica" pitchFamily="34" charset="0"/>
                <a:cs typeface="Helvetica" pitchFamily="34" charset="0"/>
              </a:rPr>
              <a:t>Series Type (Expert, Classroom, etc.)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 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 descr="Instrumentation &amp;amp; Measurement Society">
            <a:hlinkClick r:id="rId4" tooltip="Return to the Instrumentation &amp;amp;amp; Measurement Society home pag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92696"/>
            <a:ext cx="3220495" cy="1245258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251520" y="3661281"/>
            <a:ext cx="57606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TUTORIAL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TITLE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421348" y="5651956"/>
            <a:ext cx="1895601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Helvetica" pitchFamily="34" charset="0"/>
                <a:cs typeface="Helvetica" pitchFamily="34" charset="0"/>
              </a:rPr>
              <a:t>Presenter </a:t>
            </a:r>
          </a:p>
          <a:p>
            <a:pPr algn="ctr"/>
            <a:r>
              <a:rPr lang="en-US" sz="2400" i="1" dirty="0" smtClean="0">
                <a:latin typeface="Helvetica" pitchFamily="34" charset="0"/>
                <a:cs typeface="Helvetica" pitchFamily="34" charset="0"/>
              </a:rPr>
              <a:t>Name</a:t>
            </a:r>
            <a:endParaRPr lang="en-US" sz="2400" i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21347" y="3899663"/>
            <a:ext cx="1895601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400" i="1" dirty="0" smtClean="0"/>
              <a:t>Your </a:t>
            </a:r>
          </a:p>
          <a:p>
            <a:pPr algn="ctr"/>
            <a:r>
              <a:rPr lang="en-US" sz="2400" i="1" dirty="0" smtClean="0"/>
              <a:t>Photo</a:t>
            </a:r>
          </a:p>
          <a:p>
            <a:pPr algn="ctr"/>
            <a:endParaRPr lang="en-US" dirty="0"/>
          </a:p>
        </p:txBody>
      </p:sp>
      <p:pic>
        <p:nvPicPr>
          <p:cNvPr id="2" name="Picture 2" descr="http://i2mtc2018.ieee-ims.org/sites/i2mtc2018.ieee-ims.org/files/styles/large/public/images/logos/ieee_mb_black_transparent_web.png?itok=XnujkGF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8288" y="836712"/>
            <a:ext cx="1961068" cy="576064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755577" y="285293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Change </a:t>
            </a:r>
            <a:r>
              <a:rPr lang="en-US" sz="2400" i="1" dirty="0" smtClean="0"/>
              <a:t>this background to an</a:t>
            </a:r>
          </a:p>
          <a:p>
            <a:pPr algn="ctr"/>
            <a:r>
              <a:rPr lang="en-US" sz="2400" i="1" dirty="0" smtClean="0"/>
              <a:t> image of your choice</a:t>
            </a:r>
            <a:endParaRPr lang="en-US" sz="24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28</Words>
  <Application>Microsoft Office PowerPoint</Application>
  <PresentationFormat>Presentazione su schermo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graziani</dc:creator>
  <cp:lastModifiedBy>salvatore graziani</cp:lastModifiedBy>
  <cp:revision>13</cp:revision>
  <dcterms:created xsi:type="dcterms:W3CDTF">2018-05-24T15:56:54Z</dcterms:created>
  <dcterms:modified xsi:type="dcterms:W3CDTF">2019-05-20T04:04:11Z</dcterms:modified>
</cp:coreProperties>
</file>